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60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3CDBB8-3300-4C71-AC66-7F8AB0540064}" v="8" dt="2022-07-14T13:46:47.6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2D051-B7CB-054E-9A52-D33D24AD6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B756A0-FCD3-884F-ACDD-4AD11B4EE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FB9B6-F1A4-CD48-9BDC-6C354CA4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F29E6-5EB2-CE41-A04C-5A39C17CA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CAD-4474-8049-A46F-5BFEF9F09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BD2E-0B58-224B-A193-406981071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E9FBC-A370-1B44-AF3F-91C8C7DD9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934D9-CAA6-424A-8597-E298B125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E521-DACA-2F4F-AE7C-568689FC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DF547-F2F2-0A43-B22D-A8A25CAD6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11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610A5-9FC5-804A-8301-B9E9C34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58608-E482-9643-948F-78117A1EA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BE03F-8988-9943-955F-B291150C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B4B6C-133F-A24C-8375-A094CFCE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0E318-E0D4-7F49-B2BD-D4B0C7B0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7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7D13-AFBE-E746-A6AF-E21B97319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4BB83-ACB2-3443-81FC-3A8994A576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9408-F349-E24E-9859-F23D8D1C2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4C684E-4F0F-F74D-AACB-3028C3DF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B2D46-80C3-7E44-907F-77302C1A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38C06-5C74-AE4D-ABBE-5767F25C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50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27B76-F63C-C145-8461-1BE46AD1C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7D958-D739-1C48-8723-2FC7B3726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34B83-6E83-1F41-A2F4-9D0817CEA2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4D9504-B80C-7F4F-A56E-45577C3ECB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556560-B37C-224D-A5DB-0D6482C9A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B95C60-3E7D-2140-9B06-42EBF4F8B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1649AE-840B-034C-9B38-0D64D4D9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EE22F9-6DC8-0945-B1F8-D49C029A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93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C3AAA-38BB-A649-8588-D5537A22F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D9B666-FA92-A840-90D2-6F9F7E781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CE7815-B821-7649-AABA-F40EB27C4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0D425-F3BD-FC41-96DF-D82F3B1A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23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F148C-E3AC-4943-A931-D167425D2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E0678F-F8DB-7F46-B449-0EDA59DB8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2DBEC-76EE-6D4D-8D29-14AF946DA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02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0BAD-335A-CA47-9556-92E731A8A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0E9D6-DF18-FC42-905A-F38AEE3B7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A4527-4536-A340-B88B-4CABB91E1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0A2B4-4476-C24D-BB7D-52DA22D8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56319-EA4A-1944-80D8-8F5B9B58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D6F76-DABC-904A-8E45-8713B139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2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B76F9-08E9-164E-84DB-869597E49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2E3B0-0E06-7346-ABDD-8D7CC0604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FDD8E9-EB4B-E84E-A522-525E2B0B5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283E3-6682-2E45-BEB5-5C425EAD5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93C28-2330-C34F-8F27-6D07A5C98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89BE6-A67B-1D49-8535-B9AB99F3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1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76DF-5795-CB43-92C1-DF2445A65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5F5D94-BD5F-5F4D-A538-25759B4EB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3CF15-20B4-F848-8C68-BF75AC61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E1280-3B9C-8C4B-A629-0475E70B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2E84E-AF5A-124D-9215-3D24E43C6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669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7FCA8E-DE1D-3340-A7FD-9554846BB2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65B267-4149-E347-9C39-96476A361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2ADE-D3A4-2541-9EB4-A8B3E9651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10EAE-0823-474A-9DD9-63AAD0503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C3867-04C8-8147-BE0E-20C8EC9B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8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0CA3C8-A7D6-6F4B-99D2-3C6B0F4D4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B8835-D1EA-3943-B15C-C87EDA3DA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83261-A60F-694D-A70F-0C469D3FB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98DDF-253A-8648-AFC3-0F58D63951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B7980-EBD6-C74D-80A2-7783BA19B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1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DDB924E-9788-7850-31A8-4D865CE37A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98" t="5977" r="32276" b="32873"/>
          <a:stretch/>
        </p:blipFill>
        <p:spPr>
          <a:xfrm>
            <a:off x="2625968" y="204951"/>
            <a:ext cx="6675688" cy="66506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02EA65-2F1C-5934-0B72-756495FC874F}"/>
              </a:ext>
            </a:extLst>
          </p:cNvPr>
          <p:cNvSpPr txBox="1"/>
          <p:nvPr/>
        </p:nvSpPr>
        <p:spPr>
          <a:xfrm>
            <a:off x="44129" y="0"/>
            <a:ext cx="2257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Fig. 2c, left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CEB952-C790-B8F0-DDFF-198916ABABA6}"/>
              </a:ext>
            </a:extLst>
          </p:cNvPr>
          <p:cNvSpPr txBox="1"/>
          <p:nvPr/>
        </p:nvSpPr>
        <p:spPr>
          <a:xfrm>
            <a:off x="1781744" y="1040524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Cas7-11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AFF363-0FDB-FF02-CCB6-FB3BE2A56BE7}"/>
              </a:ext>
            </a:extLst>
          </p:cNvPr>
          <p:cNvSpPr txBox="1"/>
          <p:nvPr/>
        </p:nvSpPr>
        <p:spPr>
          <a:xfrm>
            <a:off x="1560338" y="1409856"/>
            <a:ext cx="115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Pre-crRNA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0CB449-5563-9752-790B-33D2C7CC0603}"/>
              </a:ext>
            </a:extLst>
          </p:cNvPr>
          <p:cNvSpPr txBox="1"/>
          <p:nvPr/>
        </p:nvSpPr>
        <p:spPr>
          <a:xfrm>
            <a:off x="2990404" y="1409856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CD7230-660A-0696-2616-911EB1231FA9}"/>
              </a:ext>
            </a:extLst>
          </p:cNvPr>
          <p:cNvSpPr txBox="1"/>
          <p:nvPr/>
        </p:nvSpPr>
        <p:spPr>
          <a:xfrm>
            <a:off x="3086047" y="961696"/>
            <a:ext cx="279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1BB4EA-F09F-14B3-63A4-0E7793FE2618}"/>
              </a:ext>
            </a:extLst>
          </p:cNvPr>
          <p:cNvSpPr txBox="1"/>
          <p:nvPr/>
        </p:nvSpPr>
        <p:spPr>
          <a:xfrm>
            <a:off x="3588108" y="104052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E80AC9-ACC5-025E-2DEA-326198D5F150}"/>
              </a:ext>
            </a:extLst>
          </p:cNvPr>
          <p:cNvSpPr txBox="1"/>
          <p:nvPr/>
        </p:nvSpPr>
        <p:spPr>
          <a:xfrm>
            <a:off x="3931883" y="1084372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H43A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AA7F25-D1C7-2C3A-04F4-141F72EB667C}"/>
              </a:ext>
            </a:extLst>
          </p:cNvPr>
          <p:cNvSpPr txBox="1"/>
          <p:nvPr/>
        </p:nvSpPr>
        <p:spPr>
          <a:xfrm>
            <a:off x="4653738" y="107538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C7A585-7BE3-FBF2-617F-8E7976D8163B}"/>
              </a:ext>
            </a:extLst>
          </p:cNvPr>
          <p:cNvSpPr txBox="1"/>
          <p:nvPr/>
        </p:nvSpPr>
        <p:spPr>
          <a:xfrm>
            <a:off x="5123155" y="104052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DB5BB6-F3AA-7AE3-CF36-6CEB1455815D}"/>
              </a:ext>
            </a:extLst>
          </p:cNvPr>
          <p:cNvSpPr txBox="1"/>
          <p:nvPr/>
        </p:nvSpPr>
        <p:spPr>
          <a:xfrm>
            <a:off x="5592572" y="106527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B1DADF-76D7-8066-0606-9162A684F44F}"/>
              </a:ext>
            </a:extLst>
          </p:cNvPr>
          <p:cNvSpPr txBox="1"/>
          <p:nvPr/>
        </p:nvSpPr>
        <p:spPr>
          <a:xfrm>
            <a:off x="6061989" y="1078721"/>
            <a:ext cx="71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A3C291-DC1D-C6DA-D8F5-91D2938DA908}"/>
              </a:ext>
            </a:extLst>
          </p:cNvPr>
          <p:cNvSpPr txBox="1"/>
          <p:nvPr/>
        </p:nvSpPr>
        <p:spPr>
          <a:xfrm>
            <a:off x="3501982" y="1423361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2789B8-D8E7-3FF4-FE91-3F030AE6FCCD}"/>
              </a:ext>
            </a:extLst>
          </p:cNvPr>
          <p:cNvSpPr txBox="1"/>
          <p:nvPr/>
        </p:nvSpPr>
        <p:spPr>
          <a:xfrm>
            <a:off x="4033798" y="1434606"/>
            <a:ext cx="97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3D2688-1CE7-F85B-A023-7B2E96137005}"/>
              </a:ext>
            </a:extLst>
          </p:cNvPr>
          <p:cNvSpPr txBox="1"/>
          <p:nvPr/>
        </p:nvSpPr>
        <p:spPr>
          <a:xfrm>
            <a:off x="4491860" y="143460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CBF4F8-DE60-9529-C430-71D00A72ED96}"/>
              </a:ext>
            </a:extLst>
          </p:cNvPr>
          <p:cNvSpPr txBox="1"/>
          <p:nvPr/>
        </p:nvSpPr>
        <p:spPr>
          <a:xfrm>
            <a:off x="4988377" y="1455909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6A318A-7D69-DBAA-27C1-FBFB40D82429}"/>
              </a:ext>
            </a:extLst>
          </p:cNvPr>
          <p:cNvSpPr txBox="1"/>
          <p:nvPr/>
        </p:nvSpPr>
        <p:spPr>
          <a:xfrm>
            <a:off x="5512782" y="146269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76E748B-6B1B-6C59-2F75-C07796D12F3F}"/>
              </a:ext>
            </a:extLst>
          </p:cNvPr>
          <p:cNvSpPr txBox="1"/>
          <p:nvPr/>
        </p:nvSpPr>
        <p:spPr>
          <a:xfrm>
            <a:off x="5961902" y="1462690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Csb</a:t>
            </a:r>
            <a:endParaRPr lang="en-US" dirty="0"/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856A3C89-B82C-E35A-70E9-F65DF8743712}"/>
              </a:ext>
            </a:extLst>
          </p:cNvPr>
          <p:cNvSpPr/>
          <p:nvPr/>
        </p:nvSpPr>
        <p:spPr>
          <a:xfrm rot="10800000">
            <a:off x="2606109" y="2671567"/>
            <a:ext cx="211396" cy="649891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ight Brace 28">
            <a:extLst>
              <a:ext uri="{FF2B5EF4-FFF2-40B4-BE49-F238E27FC236}">
                <a16:creationId xmlns:a16="http://schemas.microsoft.com/office/drawing/2014/main" id="{78BC776D-1745-CD8F-5B3F-1C2865FD9251}"/>
              </a:ext>
            </a:extLst>
          </p:cNvPr>
          <p:cNvSpPr/>
          <p:nvPr/>
        </p:nvSpPr>
        <p:spPr>
          <a:xfrm rot="10800000">
            <a:off x="2649125" y="2302233"/>
            <a:ext cx="168379" cy="223989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A42B38F-9575-2D73-1929-D04D15B0C1CE}"/>
              </a:ext>
            </a:extLst>
          </p:cNvPr>
          <p:cNvSpPr txBox="1"/>
          <p:nvPr/>
        </p:nvSpPr>
        <p:spPr>
          <a:xfrm>
            <a:off x="232345" y="2185592"/>
            <a:ext cx="2462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Unprocessed pre-crRNA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FD2A31-C76B-9A6B-9E6A-817D4D6F8933}"/>
              </a:ext>
            </a:extLst>
          </p:cNvPr>
          <p:cNvSpPr txBox="1"/>
          <p:nvPr/>
        </p:nvSpPr>
        <p:spPr>
          <a:xfrm>
            <a:off x="868930" y="2807613"/>
            <a:ext cx="182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processed crRNA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B17D673-D2E5-FBDE-D0EA-5247E866C96B}"/>
              </a:ext>
            </a:extLst>
          </p:cNvPr>
          <p:cNvSpPr/>
          <p:nvPr/>
        </p:nvSpPr>
        <p:spPr>
          <a:xfrm>
            <a:off x="2933530" y="1933296"/>
            <a:ext cx="3548066" cy="2447635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91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802D960-C777-192F-D94F-3E0988ACC8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4312" t="6069" r="30675" b="20644"/>
          <a:stretch/>
        </p:blipFill>
        <p:spPr>
          <a:xfrm>
            <a:off x="3048000" y="1357849"/>
            <a:ext cx="6096000" cy="55001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6CFEB1-51FB-A6B8-6F9C-507EDA7D6580}"/>
              </a:ext>
            </a:extLst>
          </p:cNvPr>
          <p:cNvSpPr txBox="1"/>
          <p:nvPr/>
        </p:nvSpPr>
        <p:spPr>
          <a:xfrm>
            <a:off x="152400" y="121920"/>
            <a:ext cx="1229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Fig2c, right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409BC0-DCE2-C874-8388-EC6F423C48D4}"/>
              </a:ext>
            </a:extLst>
          </p:cNvPr>
          <p:cNvSpPr txBox="1"/>
          <p:nvPr/>
        </p:nvSpPr>
        <p:spPr>
          <a:xfrm>
            <a:off x="2827020" y="2777490"/>
            <a:ext cx="5282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fCas7L.1                                                -    +    -      +    -     +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123473-5DCE-7C16-A54C-1FF59EE74FEB}"/>
              </a:ext>
            </a:extLst>
          </p:cNvPr>
          <p:cNvSpPr txBox="1"/>
          <p:nvPr/>
        </p:nvSpPr>
        <p:spPr>
          <a:xfrm>
            <a:off x="2683939" y="3017826"/>
            <a:ext cx="545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Pre-crRNA.                                              1    1    7     7   8     8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36F506-6D85-3EBE-17C3-8FBFF4ED75DE}"/>
              </a:ext>
            </a:extLst>
          </p:cNvPr>
          <p:cNvSpPr/>
          <p:nvPr/>
        </p:nvSpPr>
        <p:spPr>
          <a:xfrm>
            <a:off x="6096000" y="2836190"/>
            <a:ext cx="2013235" cy="2720548"/>
          </a:xfrm>
          <a:prstGeom prst="rect">
            <a:avLst/>
          </a:prstGeom>
          <a:noFill/>
          <a:ln w="254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165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</Words>
  <Application>Microsoft Macintosh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Hemant Goswami</cp:lastModifiedBy>
  <cp:revision>10</cp:revision>
  <dcterms:created xsi:type="dcterms:W3CDTF">2022-07-14T13:44:23Z</dcterms:created>
  <dcterms:modified xsi:type="dcterms:W3CDTF">2022-09-26T19:53:46Z</dcterms:modified>
</cp:coreProperties>
</file>